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September 5 - 9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MAKE-UP WORK WEEK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September 5,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C62F10C-C7A6-47C9-A2C4-3D8336804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1660639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NO CLASS - LABOR DAY HOLIDAY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September 6,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20CBD64-59CB-4AC0-8C59-54CBB75EC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8"/>
            <a:ext cx="10554574" cy="18559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NO CLASS – ASYNCHRONOUS LEARN FROM HOME DAY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September 7,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88A7426-4D1E-4B45-A07B-BA53D0D47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1776049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September 8,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E5D4885-A341-4477-A8B7-65DD49D72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87825"/>
            <a:ext cx="10554574" cy="1927227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September 9,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75D380-B335-489A-AA49-124C7B4A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2148911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STUDENTS WILL WORK ON UNFINISHED ASSIGNMENTS &amp; EXAMS</a:t>
            </a:r>
            <a:endParaRPr lang="en-US" sz="2200" dirty="0"/>
          </a:p>
          <a:p>
            <a:pPr marL="137160" indent="0">
              <a:buNone/>
            </a:pPr>
            <a:endParaRPr lang="en-US" sz="28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5055</TotalTime>
  <Words>78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ELA Ms. Ellis</vt:lpstr>
      <vt:lpstr>Monday September 5, 2022</vt:lpstr>
      <vt:lpstr>Tuesday September 6, 2022</vt:lpstr>
      <vt:lpstr>Wednesday September 7, 2022</vt:lpstr>
      <vt:lpstr>Thursday September 8, 2022</vt:lpstr>
      <vt:lpstr>Friday September 9,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55</cp:revision>
  <cp:lastPrinted>2019-08-11T01:51:35Z</cp:lastPrinted>
  <dcterms:created xsi:type="dcterms:W3CDTF">2018-08-24T15:10:25Z</dcterms:created>
  <dcterms:modified xsi:type="dcterms:W3CDTF">2022-09-13T00:00:26Z</dcterms:modified>
</cp:coreProperties>
</file>